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693400" cy="7556500"/>
  <p:notesSz cx="6858000" cy="9144000"/>
  <p:embeddedFontLst>
    <p:embeddedFont>
      <p:font typeface="Newsreader 36pt" panose="020B0604020202020204" charset="0"/>
      <p:regular r:id="rId3"/>
    </p:embeddedFont>
    <p:embeddedFont>
      <p:font typeface="Open Sans" panose="020B0606030504020204" pitchFamily="34" charset="0"/>
      <p:regular r:id="rId4"/>
    </p:embeddedFont>
    <p:embeddedFont>
      <p:font typeface="Open Sans Bold" panose="020B0806030504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7C0986-C0F0-4781-B09A-03B41A2B488B}" v="15" dt="2026-06-04T07:35:00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18" d="100"/>
          <a:sy n="118" d="100"/>
        </p:scale>
        <p:origin x="120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font" Target="fonts/font3.fntdata"/><Relationship Id="rId10" Type="http://schemas.microsoft.com/office/2016/11/relationships/changesInfo" Target="changesInfos/changesInfo1.xml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Margrethe Jørgensen" userId="6f9c1a4b-5114-4def-8fdc-74fc1131c6fd" providerId="ADAL" clId="{98057B7A-8C3B-4C32-BBEF-10BDDE037DA3}"/>
    <pc:docChg chg="undo custSel modSld">
      <pc:chgData name="Silje Margrethe Jørgensen" userId="6f9c1a4b-5114-4def-8fdc-74fc1131c6fd" providerId="ADAL" clId="{98057B7A-8C3B-4C32-BBEF-10BDDE037DA3}" dt="2026-06-04T07:36:45.199" v="91" actId="1076"/>
      <pc:docMkLst>
        <pc:docMk/>
      </pc:docMkLst>
      <pc:sldChg chg="addSp modSp mod">
        <pc:chgData name="Silje Margrethe Jørgensen" userId="6f9c1a4b-5114-4def-8fdc-74fc1131c6fd" providerId="ADAL" clId="{98057B7A-8C3B-4C32-BBEF-10BDDE037DA3}" dt="2026-06-04T07:36:45.199" v="91" actId="1076"/>
        <pc:sldMkLst>
          <pc:docMk/>
          <pc:sldMk cId="0" sldId="256"/>
        </pc:sldMkLst>
        <pc:spChg chg="mod">
          <ac:chgData name="Silje Margrethe Jørgensen" userId="6f9c1a4b-5114-4def-8fdc-74fc1131c6fd" providerId="ADAL" clId="{98057B7A-8C3B-4C32-BBEF-10BDDE037DA3}" dt="2026-06-04T07:36:31.994" v="89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6:45.199" v="91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48.809" v="40" actId="34135"/>
          <ac:spMkLst>
            <pc:docMk/>
            <pc:sldMk cId="0" sldId="256"/>
            <ac:spMk id="7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48.809" v="40" actId="34135"/>
          <ac:spMkLst>
            <pc:docMk/>
            <pc:sldMk cId="0" sldId="256"/>
            <ac:spMk id="8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1.690" v="41" actId="34135"/>
          <ac:spMkLst>
            <pc:docMk/>
            <pc:sldMk cId="0" sldId="256"/>
            <ac:spMk id="10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1.690" v="41" actId="34135"/>
          <ac:spMkLst>
            <pc:docMk/>
            <pc:sldMk cId="0" sldId="256"/>
            <ac:spMk id="11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4.276" v="42" actId="34135"/>
          <ac:spMkLst>
            <pc:docMk/>
            <pc:sldMk cId="0" sldId="256"/>
            <ac:spMk id="13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4.276" v="42" actId="34135"/>
          <ac:spMkLst>
            <pc:docMk/>
            <pc:sldMk cId="0" sldId="256"/>
            <ac:spMk id="14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0.588" v="33" actId="34135"/>
          <ac:spMkLst>
            <pc:docMk/>
            <pc:sldMk cId="0" sldId="256"/>
            <ac:spMk id="16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0.588" v="33" actId="34135"/>
          <ac:spMkLst>
            <pc:docMk/>
            <pc:sldMk cId="0" sldId="256"/>
            <ac:spMk id="17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46.941" v="39" actId="34135"/>
          <ac:spMkLst>
            <pc:docMk/>
            <pc:sldMk cId="0" sldId="256"/>
            <ac:spMk id="19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46.941" v="39" actId="34135"/>
          <ac:spMkLst>
            <pc:docMk/>
            <pc:sldMk cId="0" sldId="256"/>
            <ac:spMk id="20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44.941" v="38" actId="34135"/>
          <ac:spMkLst>
            <pc:docMk/>
            <pc:sldMk cId="0" sldId="256"/>
            <ac:spMk id="22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44.941" v="38" actId="34135"/>
          <ac:spMkLst>
            <pc:docMk/>
            <pc:sldMk cId="0" sldId="256"/>
            <ac:spMk id="23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8.524" v="36" actId="34135"/>
          <ac:spMkLst>
            <pc:docMk/>
            <pc:sldMk cId="0" sldId="256"/>
            <ac:spMk id="25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8.524" v="36" actId="34135"/>
          <ac:spMkLst>
            <pc:docMk/>
            <pc:sldMk cId="0" sldId="256"/>
            <ac:spMk id="26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5.733" v="35" actId="34135"/>
          <ac:spMkLst>
            <pc:docMk/>
            <pc:sldMk cId="0" sldId="256"/>
            <ac:spMk id="28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5.733" v="35" actId="34135"/>
          <ac:spMkLst>
            <pc:docMk/>
            <pc:sldMk cId="0" sldId="256"/>
            <ac:spMk id="29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9.290" v="44" actId="34135"/>
          <ac:spMkLst>
            <pc:docMk/>
            <pc:sldMk cId="0" sldId="256"/>
            <ac:spMk id="31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9.290" v="44" actId="34135"/>
          <ac:spMkLst>
            <pc:docMk/>
            <pc:sldMk cId="0" sldId="256"/>
            <ac:spMk id="32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6.808" v="43" actId="34135"/>
          <ac:spMkLst>
            <pc:docMk/>
            <pc:sldMk cId="0" sldId="256"/>
            <ac:spMk id="34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56.808" v="43" actId="34135"/>
          <ac:spMkLst>
            <pc:docMk/>
            <pc:sldMk cId="0" sldId="256"/>
            <ac:spMk id="35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3.215" v="34" actId="34135"/>
          <ac:spMkLst>
            <pc:docMk/>
            <pc:sldMk cId="0" sldId="256"/>
            <ac:spMk id="37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33.215" v="34" actId="34135"/>
          <ac:spMkLst>
            <pc:docMk/>
            <pc:sldMk cId="0" sldId="256"/>
            <ac:spMk id="38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28.369" v="32" actId="34135"/>
          <ac:spMkLst>
            <pc:docMk/>
            <pc:sldMk cId="0" sldId="256"/>
            <ac:spMk id="40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28.369" v="32" actId="34135"/>
          <ac:spMkLst>
            <pc:docMk/>
            <pc:sldMk cId="0" sldId="256"/>
            <ac:spMk id="41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25.610" v="31" actId="34135"/>
          <ac:spMkLst>
            <pc:docMk/>
            <pc:sldMk cId="0" sldId="256"/>
            <ac:spMk id="43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25.610" v="31" actId="34135"/>
          <ac:spMkLst>
            <pc:docMk/>
            <pc:sldMk cId="0" sldId="256"/>
            <ac:spMk id="44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23.321" v="30" actId="34135"/>
          <ac:spMkLst>
            <pc:docMk/>
            <pc:sldMk cId="0" sldId="256"/>
            <ac:spMk id="46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5:23.321" v="30" actId="34135"/>
          <ac:spMkLst>
            <pc:docMk/>
            <pc:sldMk cId="0" sldId="256"/>
            <ac:spMk id="47" creationId="{00000000-0000-0000-0000-000000000000}"/>
          </ac:spMkLst>
        </pc:spChg>
        <pc:spChg chg="mod">
          <ac:chgData name="Silje Margrethe Jørgensen" userId="6f9c1a4b-5114-4def-8fdc-74fc1131c6fd" providerId="ADAL" clId="{98057B7A-8C3B-4C32-BBEF-10BDDE037DA3}" dt="2026-06-04T07:33:45.801" v="1" actId="1076"/>
          <ac:spMkLst>
            <pc:docMk/>
            <pc:sldMk cId="0" sldId="256"/>
            <ac:spMk id="76" creationId="{348419CC-2719-CE85-BF0D-14783DC6BA92}"/>
          </ac:spMkLst>
        </pc:spChg>
        <pc:spChg chg="add mod">
          <ac:chgData name="Silje Margrethe Jørgensen" userId="6f9c1a4b-5114-4def-8fdc-74fc1131c6fd" providerId="ADAL" clId="{98057B7A-8C3B-4C32-BBEF-10BDDE037DA3}" dt="2026-06-04T07:36:17.294" v="87" actId="20577"/>
          <ac:spMkLst>
            <pc:docMk/>
            <pc:sldMk cId="0" sldId="256"/>
            <ac:spMk id="77" creationId="{BD9B33B8-12FB-C813-C2BC-C8003B326F55}"/>
          </ac:spMkLst>
        </pc:spChg>
        <pc:spChg chg="add mod">
          <ac:chgData name="Silje Margrethe Jørgensen" userId="6f9c1a4b-5114-4def-8fdc-74fc1131c6fd" providerId="ADAL" clId="{98057B7A-8C3B-4C32-BBEF-10BDDE037DA3}" dt="2026-06-04T07:33:56.158" v="4" actId="1076"/>
          <ac:spMkLst>
            <pc:docMk/>
            <pc:sldMk cId="0" sldId="256"/>
            <ac:spMk id="78" creationId="{47361960-9A11-8CA9-0BDF-C6E906FD9599}"/>
          </ac:spMkLst>
        </pc:spChg>
        <pc:spChg chg="add mod">
          <ac:chgData name="Silje Margrethe Jørgensen" userId="6f9c1a4b-5114-4def-8fdc-74fc1131c6fd" providerId="ADAL" clId="{98057B7A-8C3B-4C32-BBEF-10BDDE037DA3}" dt="2026-06-04T07:34:01.519" v="6" actId="1076"/>
          <ac:spMkLst>
            <pc:docMk/>
            <pc:sldMk cId="0" sldId="256"/>
            <ac:spMk id="79" creationId="{654997D8-AC36-6577-23C7-61CFEA0D420D}"/>
          </ac:spMkLst>
        </pc:spChg>
        <pc:spChg chg="add mod">
          <ac:chgData name="Silje Margrethe Jørgensen" userId="6f9c1a4b-5114-4def-8fdc-74fc1131c6fd" providerId="ADAL" clId="{98057B7A-8C3B-4C32-BBEF-10BDDE037DA3}" dt="2026-06-04T07:34:05.171" v="8" actId="1076"/>
          <ac:spMkLst>
            <pc:docMk/>
            <pc:sldMk cId="0" sldId="256"/>
            <ac:spMk id="80" creationId="{E945095F-94F3-23E2-D023-C24876E26FA0}"/>
          </ac:spMkLst>
        </pc:spChg>
        <pc:spChg chg="add mod">
          <ac:chgData name="Silje Margrethe Jørgensen" userId="6f9c1a4b-5114-4def-8fdc-74fc1131c6fd" providerId="ADAL" clId="{98057B7A-8C3B-4C32-BBEF-10BDDE037DA3}" dt="2026-06-04T07:34:10.674" v="10" actId="1076"/>
          <ac:spMkLst>
            <pc:docMk/>
            <pc:sldMk cId="0" sldId="256"/>
            <ac:spMk id="81" creationId="{A046EB74-1B45-9168-FE12-2A2792714980}"/>
          </ac:spMkLst>
        </pc:spChg>
        <pc:spChg chg="add mod">
          <ac:chgData name="Silje Margrethe Jørgensen" userId="6f9c1a4b-5114-4def-8fdc-74fc1131c6fd" providerId="ADAL" clId="{98057B7A-8C3B-4C32-BBEF-10BDDE037DA3}" dt="2026-06-04T07:35:41.808" v="37" actId="1076"/>
          <ac:spMkLst>
            <pc:docMk/>
            <pc:sldMk cId="0" sldId="256"/>
            <ac:spMk id="82" creationId="{7FE25EDE-D629-571E-E9A9-EEDB96C823DA}"/>
          </ac:spMkLst>
        </pc:spChg>
        <pc:spChg chg="add mod">
          <ac:chgData name="Silje Margrethe Jørgensen" userId="6f9c1a4b-5114-4def-8fdc-74fc1131c6fd" providerId="ADAL" clId="{98057B7A-8C3B-4C32-BBEF-10BDDE037DA3}" dt="2026-06-04T07:34:19.974" v="14" actId="1076"/>
          <ac:spMkLst>
            <pc:docMk/>
            <pc:sldMk cId="0" sldId="256"/>
            <ac:spMk id="83" creationId="{195AEF91-4350-EDE3-98FE-5844456B2ED0}"/>
          </ac:spMkLst>
        </pc:spChg>
        <pc:spChg chg="add mod">
          <ac:chgData name="Silje Margrethe Jørgensen" userId="6f9c1a4b-5114-4def-8fdc-74fc1131c6fd" providerId="ADAL" clId="{98057B7A-8C3B-4C32-BBEF-10BDDE037DA3}" dt="2026-06-04T07:34:20.773" v="15"/>
          <ac:spMkLst>
            <pc:docMk/>
            <pc:sldMk cId="0" sldId="256"/>
            <ac:spMk id="84" creationId="{6119500F-69AC-1076-911C-2B4379046F8C}"/>
          </ac:spMkLst>
        </pc:spChg>
        <pc:spChg chg="add mod">
          <ac:chgData name="Silje Margrethe Jørgensen" userId="6f9c1a4b-5114-4def-8fdc-74fc1131c6fd" providerId="ADAL" clId="{98057B7A-8C3B-4C32-BBEF-10BDDE037DA3}" dt="2026-06-04T07:34:34.296" v="17" actId="1076"/>
          <ac:spMkLst>
            <pc:docMk/>
            <pc:sldMk cId="0" sldId="256"/>
            <ac:spMk id="85" creationId="{5342DF87-6E38-E227-0CCA-483ED316347E}"/>
          </ac:spMkLst>
        </pc:spChg>
        <pc:spChg chg="add mod">
          <ac:chgData name="Silje Margrethe Jørgensen" userId="6f9c1a4b-5114-4def-8fdc-74fc1131c6fd" providerId="ADAL" clId="{98057B7A-8C3B-4C32-BBEF-10BDDE037DA3}" dt="2026-06-04T07:34:39.165" v="19" actId="1076"/>
          <ac:spMkLst>
            <pc:docMk/>
            <pc:sldMk cId="0" sldId="256"/>
            <ac:spMk id="86" creationId="{554E7331-1772-8F0F-6E60-A16510F50035}"/>
          </ac:spMkLst>
        </pc:spChg>
        <pc:spChg chg="add mod">
          <ac:chgData name="Silje Margrethe Jørgensen" userId="6f9c1a4b-5114-4def-8fdc-74fc1131c6fd" providerId="ADAL" clId="{98057B7A-8C3B-4C32-BBEF-10BDDE037DA3}" dt="2026-06-04T07:34:47.805" v="23" actId="1076"/>
          <ac:spMkLst>
            <pc:docMk/>
            <pc:sldMk cId="0" sldId="256"/>
            <ac:spMk id="87" creationId="{3C8E64CF-77A6-3AD6-3385-7C213CAB2A2B}"/>
          </ac:spMkLst>
        </pc:spChg>
        <pc:spChg chg="add mod">
          <ac:chgData name="Silje Margrethe Jørgensen" userId="6f9c1a4b-5114-4def-8fdc-74fc1131c6fd" providerId="ADAL" clId="{98057B7A-8C3B-4C32-BBEF-10BDDE037DA3}" dt="2026-06-04T07:34:53.862" v="25" actId="1076"/>
          <ac:spMkLst>
            <pc:docMk/>
            <pc:sldMk cId="0" sldId="256"/>
            <ac:spMk id="88" creationId="{C5D0F9F2-5CD2-38C6-FA3C-E57A2E2124AF}"/>
          </ac:spMkLst>
        </pc:spChg>
        <pc:spChg chg="add mod">
          <ac:chgData name="Silje Margrethe Jørgensen" userId="6f9c1a4b-5114-4def-8fdc-74fc1131c6fd" providerId="ADAL" clId="{98057B7A-8C3B-4C32-BBEF-10BDDE037DA3}" dt="2026-06-04T07:34:59.929" v="27" actId="1076"/>
          <ac:spMkLst>
            <pc:docMk/>
            <pc:sldMk cId="0" sldId="256"/>
            <ac:spMk id="89" creationId="{751555AC-483E-01A3-5BEF-CFA5091E8C4A}"/>
          </ac:spMkLst>
        </pc:spChg>
        <pc:spChg chg="add mod">
          <ac:chgData name="Silje Margrethe Jørgensen" userId="6f9c1a4b-5114-4def-8fdc-74fc1131c6fd" providerId="ADAL" clId="{98057B7A-8C3B-4C32-BBEF-10BDDE037DA3}" dt="2026-06-04T07:35:04.771" v="29" actId="1076"/>
          <ac:spMkLst>
            <pc:docMk/>
            <pc:sldMk cId="0" sldId="256"/>
            <ac:spMk id="90" creationId="{58754F4D-77AF-42EE-5C82-A0A0350E84E4}"/>
          </ac:spMkLst>
        </pc:spChg>
        <pc:grpChg chg="mod">
          <ac:chgData name="Silje Margrethe Jørgensen" userId="6f9c1a4b-5114-4def-8fdc-74fc1131c6fd" providerId="ADAL" clId="{98057B7A-8C3B-4C32-BBEF-10BDDE037DA3}" dt="2026-06-04T07:35:48.809" v="40" actId="34135"/>
          <ac:grpSpMkLst>
            <pc:docMk/>
            <pc:sldMk cId="0" sldId="256"/>
            <ac:grpSpMk id="6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51.690" v="41" actId="34135"/>
          <ac:grpSpMkLst>
            <pc:docMk/>
            <pc:sldMk cId="0" sldId="256"/>
            <ac:grpSpMk id="9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54.276" v="42" actId="34135"/>
          <ac:grpSpMkLst>
            <pc:docMk/>
            <pc:sldMk cId="0" sldId="256"/>
            <ac:grpSpMk id="12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30.588" v="33" actId="34135"/>
          <ac:grpSpMkLst>
            <pc:docMk/>
            <pc:sldMk cId="0" sldId="256"/>
            <ac:grpSpMk id="15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46.941" v="39" actId="34135"/>
          <ac:grpSpMkLst>
            <pc:docMk/>
            <pc:sldMk cId="0" sldId="256"/>
            <ac:grpSpMk id="18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44.941" v="38" actId="34135"/>
          <ac:grpSpMkLst>
            <pc:docMk/>
            <pc:sldMk cId="0" sldId="256"/>
            <ac:grpSpMk id="21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38.524" v="36" actId="34135"/>
          <ac:grpSpMkLst>
            <pc:docMk/>
            <pc:sldMk cId="0" sldId="256"/>
            <ac:grpSpMk id="24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35.733" v="35" actId="34135"/>
          <ac:grpSpMkLst>
            <pc:docMk/>
            <pc:sldMk cId="0" sldId="256"/>
            <ac:grpSpMk id="27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59.290" v="44" actId="34135"/>
          <ac:grpSpMkLst>
            <pc:docMk/>
            <pc:sldMk cId="0" sldId="256"/>
            <ac:grpSpMk id="30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56.808" v="43" actId="34135"/>
          <ac:grpSpMkLst>
            <pc:docMk/>
            <pc:sldMk cId="0" sldId="256"/>
            <ac:grpSpMk id="33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33.215" v="34" actId="34135"/>
          <ac:grpSpMkLst>
            <pc:docMk/>
            <pc:sldMk cId="0" sldId="256"/>
            <ac:grpSpMk id="36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28.369" v="32" actId="34135"/>
          <ac:grpSpMkLst>
            <pc:docMk/>
            <pc:sldMk cId="0" sldId="256"/>
            <ac:grpSpMk id="39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25.610" v="31" actId="34135"/>
          <ac:grpSpMkLst>
            <pc:docMk/>
            <pc:sldMk cId="0" sldId="256"/>
            <ac:grpSpMk id="42" creationId="{00000000-0000-0000-0000-000000000000}"/>
          </ac:grpSpMkLst>
        </pc:grpChg>
        <pc:grpChg chg="mod">
          <ac:chgData name="Silje Margrethe Jørgensen" userId="6f9c1a4b-5114-4def-8fdc-74fc1131c6fd" providerId="ADAL" clId="{98057B7A-8C3B-4C32-BBEF-10BDDE037DA3}" dt="2026-06-04T07:35:23.321" v="30" actId="34135"/>
          <ac:grpSpMkLst>
            <pc:docMk/>
            <pc:sldMk cId="0" sldId="256"/>
            <ac:grpSpMk id="45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5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6000" y="303835"/>
            <a:ext cx="4185124" cy="452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1"/>
              </a:lnSpc>
              <a:spcBef>
                <a:spcPct val="0"/>
              </a:spcBef>
            </a:pPr>
            <a:r>
              <a:rPr lang="en-US" sz="2629" dirty="0">
                <a:solidFill>
                  <a:srgbClr val="000000"/>
                </a:solidFill>
                <a:latin typeface="Newsreader 36pt"/>
                <a:ea typeface="Newsreader 36pt"/>
                <a:cs typeface="Newsreader 36pt"/>
                <a:sym typeface="Newsreader 36pt"/>
              </a:rPr>
              <a:t>Social Business Model Canvas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96072" y="1353056"/>
            <a:ext cx="1723098" cy="231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  <a:spcBef>
                <a:spcPct val="0"/>
              </a:spcBef>
            </a:pPr>
            <a:r>
              <a:rPr lang="en-US" sz="1314" dirty="0">
                <a:solidFill>
                  <a:srgbClr val="000000"/>
                </a:solidFill>
                <a:latin typeface="Newsreader 36pt"/>
                <a:ea typeface="Newsreader 36pt"/>
                <a:cs typeface="Newsreader 36pt"/>
                <a:sym typeface="Newsreader 36pt"/>
              </a:rPr>
              <a:t>IMPLEMENTATION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29319" y="1239239"/>
            <a:ext cx="1433362" cy="231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  <a:spcBef>
                <a:spcPct val="0"/>
              </a:spcBef>
            </a:pPr>
            <a:r>
              <a:rPr lang="en-US" sz="1314">
                <a:solidFill>
                  <a:srgbClr val="000000"/>
                </a:solidFill>
                <a:latin typeface="Newsreader 36pt"/>
                <a:ea typeface="Newsreader 36pt"/>
                <a:cs typeface="Newsreader 36pt"/>
                <a:sym typeface="Newsreader 36pt"/>
              </a:rPr>
              <a:t>VALUE CREATION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72830" y="1343164"/>
            <a:ext cx="1837449" cy="2316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40"/>
              </a:lnSpc>
              <a:spcBef>
                <a:spcPct val="0"/>
              </a:spcBef>
            </a:pPr>
            <a:r>
              <a:rPr lang="en-US" sz="1314" dirty="0">
                <a:solidFill>
                  <a:srgbClr val="000000"/>
                </a:solidFill>
                <a:latin typeface="Newsreader 36pt"/>
                <a:ea typeface="Newsreader 36pt"/>
                <a:cs typeface="Newsreader 36pt"/>
                <a:sym typeface="Newsreader 36pt"/>
              </a:rPr>
              <a:t>THE MARKET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6434803" y="5993096"/>
            <a:ext cx="4104454" cy="1398565"/>
            <a:chOff x="0" y="0"/>
            <a:chExt cx="1872972" cy="638203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72972" cy="638203"/>
            </a:xfrm>
            <a:custGeom>
              <a:avLst/>
              <a:gdLst/>
              <a:ahLst/>
              <a:cxnLst/>
              <a:rect l="l" t="t" r="r" b="b"/>
              <a:pathLst>
                <a:path w="1872972" h="638203">
                  <a:moveTo>
                    <a:pt x="0" y="0"/>
                  </a:moveTo>
                  <a:lnTo>
                    <a:pt x="1872972" y="0"/>
                  </a:lnTo>
                  <a:lnTo>
                    <a:pt x="187297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FF9F87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187297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6434803" y="4563339"/>
            <a:ext cx="2032824" cy="1398565"/>
            <a:chOff x="0" y="0"/>
            <a:chExt cx="927632" cy="63820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FFDF9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8506433" y="3780000"/>
            <a:ext cx="2032824" cy="2181904"/>
            <a:chOff x="0" y="0"/>
            <a:chExt cx="927632" cy="995661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995661"/>
            </a:xfrm>
            <a:custGeom>
              <a:avLst/>
              <a:gdLst/>
              <a:ahLst/>
              <a:cxnLst/>
              <a:rect l="l" t="t" r="r" b="b"/>
              <a:pathLst>
                <a:path w="927632" h="995661">
                  <a:moveTo>
                    <a:pt x="0" y="0"/>
                  </a:moveTo>
                  <a:lnTo>
                    <a:pt x="927632" y="0"/>
                  </a:lnTo>
                  <a:lnTo>
                    <a:pt x="927632" y="995661"/>
                  </a:lnTo>
                  <a:lnTo>
                    <a:pt x="0" y="995661"/>
                  </a:lnTo>
                  <a:close/>
                </a:path>
              </a:pathLst>
            </a:custGeom>
            <a:solidFill>
              <a:srgbClr val="FFDF9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TextBox 1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1014711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15" name="Group 15"/>
          <p:cNvGrpSpPr>
            <a:grpSpLocks noGrp="1" noUngrp="1" noRot="1" noMove="1" noResize="1"/>
          </p:cNvGrpSpPr>
          <p:nvPr/>
        </p:nvGrpSpPr>
        <p:grpSpPr>
          <a:xfrm>
            <a:off x="233969" y="5993096"/>
            <a:ext cx="4104454" cy="1398565"/>
            <a:chOff x="0" y="0"/>
            <a:chExt cx="1872972" cy="638203"/>
          </a:xfrm>
        </p:grpSpPr>
        <p:sp>
          <p:nvSpPr>
            <p:cNvPr id="16" name="Freeform 1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872972" cy="638203"/>
            </a:xfrm>
            <a:custGeom>
              <a:avLst/>
              <a:gdLst/>
              <a:ahLst/>
              <a:cxnLst/>
              <a:rect l="l" t="t" r="r" b="b"/>
              <a:pathLst>
                <a:path w="1872972" h="638203">
                  <a:moveTo>
                    <a:pt x="0" y="0"/>
                  </a:moveTo>
                  <a:lnTo>
                    <a:pt x="1872972" y="0"/>
                  </a:lnTo>
                  <a:lnTo>
                    <a:pt x="187297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FF9F87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17" name="TextBox 1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187297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18" name="Group 18"/>
          <p:cNvGrpSpPr>
            <a:grpSpLocks noGrp="1" noUngrp="1" noRot="1" noMove="1" noResize="1"/>
          </p:cNvGrpSpPr>
          <p:nvPr/>
        </p:nvGrpSpPr>
        <p:grpSpPr>
          <a:xfrm>
            <a:off x="4370201" y="5993096"/>
            <a:ext cx="2032824" cy="1398565"/>
            <a:chOff x="0" y="0"/>
            <a:chExt cx="927632" cy="638203"/>
          </a:xfrm>
        </p:grpSpPr>
        <p:sp>
          <p:nvSpPr>
            <p:cNvPr id="19" name="Freeform 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FF9F87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0" name="TextBox 2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21" name="Group 21"/>
          <p:cNvGrpSpPr>
            <a:grpSpLocks noGrp="1" noUngrp="1" noRot="1" noMove="1" noResize="1"/>
          </p:cNvGrpSpPr>
          <p:nvPr/>
        </p:nvGrpSpPr>
        <p:grpSpPr>
          <a:xfrm>
            <a:off x="4370201" y="4563339"/>
            <a:ext cx="2032824" cy="1398565"/>
            <a:chOff x="0" y="0"/>
            <a:chExt cx="927632" cy="638203"/>
          </a:xfrm>
        </p:grpSpPr>
        <p:sp>
          <p:nvSpPr>
            <p:cNvPr id="22" name="Freeform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B0F1C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3" name="TextBox 2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24" name="Group 24"/>
          <p:cNvGrpSpPr>
            <a:grpSpLocks noGrp="1" noUngrp="1" noRot="1" noMove="1" noResize="1"/>
          </p:cNvGrpSpPr>
          <p:nvPr/>
        </p:nvGrpSpPr>
        <p:grpSpPr>
          <a:xfrm>
            <a:off x="4370201" y="3136199"/>
            <a:ext cx="2032824" cy="1398565"/>
            <a:chOff x="0" y="0"/>
            <a:chExt cx="927632" cy="638203"/>
          </a:xfrm>
        </p:grpSpPr>
        <p:sp>
          <p:nvSpPr>
            <p:cNvPr id="25" name="Freeform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B0F1C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6" name="TextBox 2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27" name="Group 27"/>
          <p:cNvGrpSpPr>
            <a:grpSpLocks noGrp="1" noUngrp="1" noRot="1" noMove="1" noResize="1"/>
          </p:cNvGrpSpPr>
          <p:nvPr/>
        </p:nvGrpSpPr>
        <p:grpSpPr>
          <a:xfrm>
            <a:off x="4370201" y="1709058"/>
            <a:ext cx="2032824" cy="1398565"/>
            <a:chOff x="0" y="0"/>
            <a:chExt cx="927632" cy="638203"/>
          </a:xfrm>
        </p:grpSpPr>
        <p:sp>
          <p:nvSpPr>
            <p:cNvPr id="28" name="Freeform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B0F1C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29" name="TextBox 2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30" name="Group 30"/>
          <p:cNvGrpSpPr>
            <a:grpSpLocks noGrp="1" noUngrp="1" noRot="1" noMove="1" noResize="1"/>
          </p:cNvGrpSpPr>
          <p:nvPr/>
        </p:nvGrpSpPr>
        <p:grpSpPr>
          <a:xfrm>
            <a:off x="6434803" y="1709058"/>
            <a:ext cx="2032824" cy="2825706"/>
            <a:chOff x="0" y="0"/>
            <a:chExt cx="927632" cy="1289445"/>
          </a:xfrm>
        </p:grpSpPr>
        <p:sp>
          <p:nvSpPr>
            <p:cNvPr id="31" name="Freeform 3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1289445"/>
            </a:xfrm>
            <a:custGeom>
              <a:avLst/>
              <a:gdLst/>
              <a:ahLst/>
              <a:cxnLst/>
              <a:rect l="l" t="t" r="r" b="b"/>
              <a:pathLst>
                <a:path w="927632" h="1289445">
                  <a:moveTo>
                    <a:pt x="0" y="0"/>
                  </a:moveTo>
                  <a:lnTo>
                    <a:pt x="927632" y="0"/>
                  </a:lnTo>
                  <a:lnTo>
                    <a:pt x="927632" y="1289445"/>
                  </a:lnTo>
                  <a:lnTo>
                    <a:pt x="0" y="1289445"/>
                  </a:lnTo>
                  <a:close/>
                </a:path>
              </a:pathLst>
            </a:custGeom>
            <a:solidFill>
              <a:srgbClr val="FFDF9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32" name="TextBox 3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1308495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33" name="Group 33"/>
          <p:cNvGrpSpPr>
            <a:grpSpLocks noGrp="1" noUngrp="1" noRot="1" noMove="1" noResize="1"/>
          </p:cNvGrpSpPr>
          <p:nvPr/>
        </p:nvGrpSpPr>
        <p:grpSpPr>
          <a:xfrm>
            <a:off x="8506433" y="1709058"/>
            <a:ext cx="2032824" cy="2042367"/>
            <a:chOff x="0" y="0"/>
            <a:chExt cx="927632" cy="931986"/>
          </a:xfrm>
        </p:grpSpPr>
        <p:sp>
          <p:nvSpPr>
            <p:cNvPr id="34" name="Freeform 3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931986"/>
            </a:xfrm>
            <a:custGeom>
              <a:avLst/>
              <a:gdLst/>
              <a:ahLst/>
              <a:cxnLst/>
              <a:rect l="l" t="t" r="r" b="b"/>
              <a:pathLst>
                <a:path w="927632" h="931986">
                  <a:moveTo>
                    <a:pt x="0" y="0"/>
                  </a:moveTo>
                  <a:lnTo>
                    <a:pt x="927632" y="0"/>
                  </a:lnTo>
                  <a:lnTo>
                    <a:pt x="927632" y="931986"/>
                  </a:lnTo>
                  <a:lnTo>
                    <a:pt x="0" y="931986"/>
                  </a:lnTo>
                  <a:close/>
                </a:path>
              </a:pathLst>
            </a:custGeom>
            <a:solidFill>
              <a:srgbClr val="FFDF9A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35" name="TextBox 3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951036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36" name="Group 36"/>
          <p:cNvGrpSpPr>
            <a:grpSpLocks noGrp="1" noUngrp="1" noRot="1" noMove="1" noResize="1"/>
          </p:cNvGrpSpPr>
          <p:nvPr/>
        </p:nvGrpSpPr>
        <p:grpSpPr>
          <a:xfrm>
            <a:off x="2286196" y="1709058"/>
            <a:ext cx="2032824" cy="4252846"/>
            <a:chOff x="0" y="0"/>
            <a:chExt cx="927632" cy="1940687"/>
          </a:xfrm>
        </p:grpSpPr>
        <p:sp>
          <p:nvSpPr>
            <p:cNvPr id="37" name="Freeform 3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1940687"/>
            </a:xfrm>
            <a:custGeom>
              <a:avLst/>
              <a:gdLst/>
              <a:ahLst/>
              <a:cxnLst/>
              <a:rect l="l" t="t" r="r" b="b"/>
              <a:pathLst>
                <a:path w="927632" h="1940687">
                  <a:moveTo>
                    <a:pt x="0" y="0"/>
                  </a:moveTo>
                  <a:lnTo>
                    <a:pt x="927632" y="0"/>
                  </a:lnTo>
                  <a:lnTo>
                    <a:pt x="927632" y="1940687"/>
                  </a:lnTo>
                  <a:lnTo>
                    <a:pt x="0" y="1940687"/>
                  </a:lnTo>
                  <a:close/>
                </a:path>
              </a:pathLst>
            </a:custGeom>
            <a:solidFill>
              <a:srgbClr val="7DD3FC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38" name="TextBox 3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1959737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39" name="Group 39"/>
          <p:cNvGrpSpPr>
            <a:grpSpLocks noGrp="1" noUngrp="1" noRot="1" noMove="1" noResize="1"/>
          </p:cNvGrpSpPr>
          <p:nvPr/>
        </p:nvGrpSpPr>
        <p:grpSpPr>
          <a:xfrm>
            <a:off x="224797" y="4563339"/>
            <a:ext cx="2032824" cy="1398565"/>
            <a:chOff x="0" y="0"/>
            <a:chExt cx="927632" cy="638203"/>
          </a:xfrm>
        </p:grpSpPr>
        <p:sp>
          <p:nvSpPr>
            <p:cNvPr id="40" name="Freeform 4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7DD3FC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1" name="TextBox 4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42" name="Group 42"/>
          <p:cNvGrpSpPr>
            <a:grpSpLocks noGrp="1" noUngrp="1" noRot="1" noMove="1" noResize="1"/>
          </p:cNvGrpSpPr>
          <p:nvPr/>
        </p:nvGrpSpPr>
        <p:grpSpPr>
          <a:xfrm>
            <a:off x="224797" y="3136199"/>
            <a:ext cx="2032824" cy="1398565"/>
            <a:chOff x="0" y="0"/>
            <a:chExt cx="927632" cy="638203"/>
          </a:xfrm>
        </p:grpSpPr>
        <p:sp>
          <p:nvSpPr>
            <p:cNvPr id="43" name="Freeform 4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7DD3FC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44" name="TextBox 4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grpSp>
        <p:nvGrpSpPr>
          <p:cNvPr id="45" name="Group 45"/>
          <p:cNvGrpSpPr>
            <a:grpSpLocks noGrp="1" noUngrp="1" noRot="1" noMove="1" noResize="1"/>
          </p:cNvGrpSpPr>
          <p:nvPr/>
        </p:nvGrpSpPr>
        <p:grpSpPr>
          <a:xfrm>
            <a:off x="224797" y="1667312"/>
            <a:ext cx="2032824" cy="1440311"/>
            <a:chOff x="0" y="-19050"/>
            <a:chExt cx="927632" cy="657253"/>
          </a:xfrm>
        </p:grpSpPr>
        <p:sp>
          <p:nvSpPr>
            <p:cNvPr id="46" name="Freeform 4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927632" cy="638203"/>
            </a:xfrm>
            <a:custGeom>
              <a:avLst/>
              <a:gdLst/>
              <a:ahLst/>
              <a:cxnLst/>
              <a:rect l="l" t="t" r="r" b="b"/>
              <a:pathLst>
                <a:path w="927632" h="638203">
                  <a:moveTo>
                    <a:pt x="0" y="0"/>
                  </a:moveTo>
                  <a:lnTo>
                    <a:pt x="927632" y="0"/>
                  </a:lnTo>
                  <a:lnTo>
                    <a:pt x="927632" y="638203"/>
                  </a:lnTo>
                  <a:lnTo>
                    <a:pt x="0" y="638203"/>
                  </a:lnTo>
                  <a:close/>
                </a:path>
              </a:pathLst>
            </a:custGeom>
            <a:solidFill>
              <a:srgbClr val="7DD3FC"/>
            </a:solidFill>
          </p:spPr>
          <p:txBody>
            <a:bodyPr/>
            <a:lstStyle/>
            <a:p>
              <a:endParaRPr lang="nb-NO" dirty="0"/>
            </a:p>
          </p:txBody>
        </p:sp>
        <p:sp>
          <p:nvSpPr>
            <p:cNvPr id="47" name="TextBox 4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19050"/>
              <a:ext cx="927632" cy="657253"/>
            </a:xfrm>
            <a:prstGeom prst="rect">
              <a:avLst/>
            </a:prstGeom>
          </p:spPr>
          <p:txBody>
            <a:bodyPr lIns="41745" tIns="41745" rIns="41745" bIns="41745" rtlCol="0" anchor="ctr"/>
            <a:lstStyle/>
            <a:p>
              <a:pPr algn="ctr">
                <a:lnSpc>
                  <a:spcPts val="1380"/>
                </a:lnSpc>
              </a:pPr>
              <a:endParaRPr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309793" y="1779499"/>
            <a:ext cx="649792" cy="334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3"/>
              </a:lnSpc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 TEAM</a:t>
            </a:r>
          </a:p>
          <a:p>
            <a:pPr algn="ctr">
              <a:lnSpc>
                <a:spcPts val="1363"/>
              </a:lnSpc>
              <a:spcBef>
                <a:spcPct val="0"/>
              </a:spcBef>
            </a:pPr>
            <a:endParaRPr lang="en-US" sz="973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305892" y="3184556"/>
            <a:ext cx="1870634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KEY RESOURCES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09793" y="4612103"/>
            <a:ext cx="1870634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PARTNERS/STAKEHOLDERS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401475" y="1779499"/>
            <a:ext cx="1917545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KEY ACTIVITIES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46072" y="6060367"/>
            <a:ext cx="409928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COSTS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448085" y="6038104"/>
            <a:ext cx="647505" cy="165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RESULTS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519485" y="6039477"/>
            <a:ext cx="687222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REVENUES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448085" y="4625247"/>
            <a:ext cx="1723198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CUSTOMER VALUE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433320" y="3184556"/>
            <a:ext cx="1893701" cy="334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SOCIAL IMPACT MEASUREMENT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438036" y="1779499"/>
            <a:ext cx="1723198" cy="334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SOCIAL UNIQUE  </a:t>
            </a:r>
          </a:p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VALUE PROPOSITION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519485" y="1779499"/>
            <a:ext cx="1911094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SALES CHANNELS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507800" y="4612103"/>
            <a:ext cx="1911094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COMPETITORS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8613696" y="1779499"/>
            <a:ext cx="1948436" cy="334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TARGET GROUP  </a:t>
            </a:r>
          </a:p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 THE OPERATIONS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8590821" y="3816431"/>
            <a:ext cx="997093" cy="1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63"/>
              </a:lnSpc>
              <a:spcBef>
                <a:spcPct val="0"/>
              </a:spcBef>
            </a:pPr>
            <a:r>
              <a:rPr lang="en-US" sz="97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CUSTOMERS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55714" y="1915314"/>
            <a:ext cx="1724530" cy="3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</a:pPr>
            <a:r>
              <a:rPr lang="en-US" sz="64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competencies/strengths do you </a:t>
            </a:r>
            <a:r>
              <a:rPr lang="en-US" sz="64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have?What</a:t>
            </a:r>
            <a:r>
              <a:rPr lang="en-US" sz="64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values do you hold?</a:t>
            </a:r>
          </a:p>
          <a:p>
            <a:pPr algn="l">
              <a:lnSpc>
                <a:spcPts val="909"/>
              </a:lnSpc>
            </a:pPr>
            <a:r>
              <a:rPr lang="en-US" sz="64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love to do?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309793" y="3320371"/>
            <a:ext cx="1724530" cy="34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People, machines, rights/licenses? Which advisors and investors do you want to work with?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309793" y="4761062"/>
            <a:ext cx="1724530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Who are your most important partners?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361138" y="6190504"/>
            <a:ext cx="2000007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the various estimated costs look like?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2401475" y="1915314"/>
            <a:ext cx="1907185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Which services or product will be offered?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4448085" y="2102057"/>
            <a:ext cx="1843478" cy="23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you offer, and why is it better than other alternatives?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4430356" y="3509498"/>
            <a:ext cx="1878936" cy="23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are the social effects created by the business reported?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4456979" y="4780112"/>
            <a:ext cx="2017220" cy="23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customers want from this product or service?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448085" y="6175291"/>
            <a:ext cx="1490262" cy="23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will the surplus/profit be used for?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6519485" y="1915314"/>
            <a:ext cx="1483492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the target group and customer.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6502774" y="4761062"/>
            <a:ext cx="1726124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Who else is doing what you want to do?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546704" y="6196181"/>
            <a:ext cx="1737022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do the estimated revenues look like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8613696" y="2085392"/>
            <a:ext cx="1716883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Who benefits directly from the offering?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8590821" y="3952246"/>
            <a:ext cx="1699843" cy="12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9"/>
              </a:lnSpc>
              <a:spcBef>
                <a:spcPct val="0"/>
              </a:spcBef>
            </a:pPr>
            <a:r>
              <a:rPr lang="en-US" sz="64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Who is the paying customer?</a:t>
            </a:r>
          </a:p>
        </p:txBody>
      </p:sp>
      <p:sp>
        <p:nvSpPr>
          <p:cNvPr id="76" name="TekstSylinder 75">
            <a:extLst>
              <a:ext uri="{FF2B5EF4-FFF2-40B4-BE49-F238E27FC236}">
                <a16:creationId xmlns:a16="http://schemas.microsoft.com/office/drawing/2014/main" id="{348419CC-2719-CE85-BF0D-14783DC6BA92}"/>
              </a:ext>
            </a:extLst>
          </p:cNvPr>
          <p:cNvSpPr txBox="1"/>
          <p:nvPr/>
        </p:nvSpPr>
        <p:spPr>
          <a:xfrm>
            <a:off x="219427" y="3743891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7" name="TekstSylinder 76">
            <a:extLst>
              <a:ext uri="{FF2B5EF4-FFF2-40B4-BE49-F238E27FC236}">
                <a16:creationId xmlns:a16="http://schemas.microsoft.com/office/drawing/2014/main" id="{BD9B33B8-12FB-C813-C2BC-C8003B326F55}"/>
              </a:ext>
            </a:extLst>
          </p:cNvPr>
          <p:cNvSpPr txBox="1"/>
          <p:nvPr/>
        </p:nvSpPr>
        <p:spPr>
          <a:xfrm>
            <a:off x="265338" y="2328165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TekstSylinder 77">
            <a:extLst>
              <a:ext uri="{FF2B5EF4-FFF2-40B4-BE49-F238E27FC236}">
                <a16:creationId xmlns:a16="http://schemas.microsoft.com/office/drawing/2014/main" id="{47361960-9A11-8CA9-0BDF-C6E906FD9599}"/>
              </a:ext>
            </a:extLst>
          </p:cNvPr>
          <p:cNvSpPr txBox="1"/>
          <p:nvPr/>
        </p:nvSpPr>
        <p:spPr>
          <a:xfrm>
            <a:off x="226944" y="4919868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654997D8-AC36-6577-23C7-61CFEA0D420D}"/>
              </a:ext>
            </a:extLst>
          </p:cNvPr>
          <p:cNvSpPr txBox="1"/>
          <p:nvPr/>
        </p:nvSpPr>
        <p:spPr>
          <a:xfrm>
            <a:off x="309793" y="6354283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0" name="TekstSylinder 79">
            <a:extLst>
              <a:ext uri="{FF2B5EF4-FFF2-40B4-BE49-F238E27FC236}">
                <a16:creationId xmlns:a16="http://schemas.microsoft.com/office/drawing/2014/main" id="{E945095F-94F3-23E2-D023-C24876E26FA0}"/>
              </a:ext>
            </a:extLst>
          </p:cNvPr>
          <p:cNvSpPr txBox="1"/>
          <p:nvPr/>
        </p:nvSpPr>
        <p:spPr>
          <a:xfrm>
            <a:off x="2342617" y="2090878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1" name="TekstSylinder 80">
            <a:extLst>
              <a:ext uri="{FF2B5EF4-FFF2-40B4-BE49-F238E27FC236}">
                <a16:creationId xmlns:a16="http://schemas.microsoft.com/office/drawing/2014/main" id="{A046EB74-1B45-9168-FE12-2A2792714980}"/>
              </a:ext>
            </a:extLst>
          </p:cNvPr>
          <p:cNvSpPr txBox="1"/>
          <p:nvPr/>
        </p:nvSpPr>
        <p:spPr>
          <a:xfrm>
            <a:off x="4376595" y="2376927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2" name="TekstSylinder 81">
            <a:extLst>
              <a:ext uri="{FF2B5EF4-FFF2-40B4-BE49-F238E27FC236}">
                <a16:creationId xmlns:a16="http://schemas.microsoft.com/office/drawing/2014/main" id="{7FE25EDE-D629-571E-E9A9-EEDB96C823DA}"/>
              </a:ext>
            </a:extLst>
          </p:cNvPr>
          <p:cNvSpPr txBox="1"/>
          <p:nvPr/>
        </p:nvSpPr>
        <p:spPr>
          <a:xfrm>
            <a:off x="4360307" y="3791086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TekstSylinder 82">
            <a:extLst>
              <a:ext uri="{FF2B5EF4-FFF2-40B4-BE49-F238E27FC236}">
                <a16:creationId xmlns:a16="http://schemas.microsoft.com/office/drawing/2014/main" id="{195AEF91-4350-EDE3-98FE-5844456B2ED0}"/>
              </a:ext>
            </a:extLst>
          </p:cNvPr>
          <p:cNvSpPr txBox="1"/>
          <p:nvPr/>
        </p:nvSpPr>
        <p:spPr>
          <a:xfrm>
            <a:off x="4423648" y="5066199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5" name="TekstSylinder 84">
            <a:extLst>
              <a:ext uri="{FF2B5EF4-FFF2-40B4-BE49-F238E27FC236}">
                <a16:creationId xmlns:a16="http://schemas.microsoft.com/office/drawing/2014/main" id="{5342DF87-6E38-E227-0CCA-483ED316347E}"/>
              </a:ext>
            </a:extLst>
          </p:cNvPr>
          <p:cNvSpPr txBox="1"/>
          <p:nvPr/>
        </p:nvSpPr>
        <p:spPr>
          <a:xfrm>
            <a:off x="4367152" y="6372892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6" name="TekstSylinder 85">
            <a:extLst>
              <a:ext uri="{FF2B5EF4-FFF2-40B4-BE49-F238E27FC236}">
                <a16:creationId xmlns:a16="http://schemas.microsoft.com/office/drawing/2014/main" id="{554E7331-1772-8F0F-6E60-A16510F50035}"/>
              </a:ext>
            </a:extLst>
          </p:cNvPr>
          <p:cNvSpPr txBox="1"/>
          <p:nvPr/>
        </p:nvSpPr>
        <p:spPr>
          <a:xfrm>
            <a:off x="6466351" y="2030204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TekstSylinder 86">
            <a:extLst>
              <a:ext uri="{FF2B5EF4-FFF2-40B4-BE49-F238E27FC236}">
                <a16:creationId xmlns:a16="http://schemas.microsoft.com/office/drawing/2014/main" id="{3C8E64CF-77A6-3AD6-3385-7C213CAB2A2B}"/>
              </a:ext>
            </a:extLst>
          </p:cNvPr>
          <p:cNvSpPr txBox="1"/>
          <p:nvPr/>
        </p:nvSpPr>
        <p:spPr>
          <a:xfrm>
            <a:off x="6460074" y="6324465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8" name="TekstSylinder 87">
            <a:extLst>
              <a:ext uri="{FF2B5EF4-FFF2-40B4-BE49-F238E27FC236}">
                <a16:creationId xmlns:a16="http://schemas.microsoft.com/office/drawing/2014/main" id="{C5D0F9F2-5CD2-38C6-FA3C-E57A2E2124AF}"/>
              </a:ext>
            </a:extLst>
          </p:cNvPr>
          <p:cNvSpPr txBox="1"/>
          <p:nvPr/>
        </p:nvSpPr>
        <p:spPr>
          <a:xfrm>
            <a:off x="6424423" y="4910951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9" name="TekstSylinder 88">
            <a:extLst>
              <a:ext uri="{FF2B5EF4-FFF2-40B4-BE49-F238E27FC236}">
                <a16:creationId xmlns:a16="http://schemas.microsoft.com/office/drawing/2014/main" id="{751555AC-483E-01A3-5BEF-CFA5091E8C4A}"/>
              </a:ext>
            </a:extLst>
          </p:cNvPr>
          <p:cNvSpPr txBox="1"/>
          <p:nvPr/>
        </p:nvSpPr>
        <p:spPr>
          <a:xfrm>
            <a:off x="8566134" y="2215708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0" name="TekstSylinder 89">
            <a:extLst>
              <a:ext uri="{FF2B5EF4-FFF2-40B4-BE49-F238E27FC236}">
                <a16:creationId xmlns:a16="http://schemas.microsoft.com/office/drawing/2014/main" id="{58754F4D-77AF-42EE-5C82-A0A0350E84E4}"/>
              </a:ext>
            </a:extLst>
          </p:cNvPr>
          <p:cNvSpPr txBox="1"/>
          <p:nvPr/>
        </p:nvSpPr>
        <p:spPr>
          <a:xfrm>
            <a:off x="8511158" y="4111618"/>
            <a:ext cx="1724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Write </a:t>
            </a:r>
            <a:r>
              <a:rPr lang="nb-NO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lang="nb-NO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213</Words>
  <Application>Microsoft Office PowerPoint</Application>
  <PresentationFormat>Egendefinert</PresentationFormat>
  <Paragraphs>49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Calibri</vt:lpstr>
      <vt:lpstr>Open Sans</vt:lpstr>
      <vt:lpstr>Newsreader 36pt</vt:lpstr>
      <vt:lpstr>Arial</vt:lpstr>
      <vt:lpstr>Open Sans Bold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rural SE tools  (A4 (landskap))</dc:title>
  <dc:creator>Silje Margrethe Jørgensen</dc:creator>
  <cp:lastModifiedBy>Silje Margrethe Jørgensen</cp:lastModifiedBy>
  <cp:revision>2</cp:revision>
  <dcterms:created xsi:type="dcterms:W3CDTF">2006-08-16T00:00:00Z</dcterms:created>
  <dcterms:modified xsi:type="dcterms:W3CDTF">2026-06-04T07:36:51Z</dcterms:modified>
  <dc:identifier>DAHLhXkJaeU</dc:identifier>
</cp:coreProperties>
</file>